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89E2-8DCC-42A1-87D9-9AD83F4855C0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9D67-D36A-48C8-B143-D2B04444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Piešinių-darbelių paroda</a:t>
            </a:r>
            <a:br>
              <a:rPr lang="lt-LT" dirty="0" smtClean="0"/>
            </a:br>
            <a:r>
              <a:rPr lang="lt-LT" b="1" dirty="0" smtClean="0"/>
              <a:t>„Linksmieji vaisiai ir daržovės“</a:t>
            </a:r>
            <a:endParaRPr lang="lt-LT" b="1" dirty="0"/>
          </a:p>
        </p:txBody>
      </p:sp>
      <p:pic>
        <p:nvPicPr>
          <p:cNvPr id="5" name="Turinio vietos rezervavimo ženklas 4" descr="DSCN203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89305" y="1428736"/>
            <a:ext cx="3911231" cy="5214974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00528" cy="52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3555" name="Turinio vietos rezervavimo ženklas 3" descr="DSCN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tačiakampis 4"/>
          <p:cNvSpPr/>
          <p:nvPr/>
        </p:nvSpPr>
        <p:spPr>
          <a:xfrm>
            <a:off x="6500813" y="6215063"/>
            <a:ext cx="264318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572250" y="6334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800" b="1">
                <a:latin typeface="Calibri" pitchFamily="34" charset="0"/>
              </a:rPr>
              <a:t>Paulina 4a kl.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0483" name="Turinio vietos rezervavimo ženklas 5" descr="DSCN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Stačiakampis 6"/>
          <p:cNvSpPr/>
          <p:nvPr/>
        </p:nvSpPr>
        <p:spPr>
          <a:xfrm>
            <a:off x="6500813" y="6215063"/>
            <a:ext cx="264318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572250" y="6334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800" b="1" dirty="0" smtClean="0">
                <a:latin typeface="Calibri" pitchFamily="34" charset="0"/>
              </a:rPr>
              <a:t>Ina  </a:t>
            </a:r>
            <a:r>
              <a:rPr lang="lt-LT" sz="2800" b="1" dirty="0">
                <a:latin typeface="Calibri" pitchFamily="34" charset="0"/>
              </a:rPr>
              <a:t>4a </a:t>
            </a:r>
            <a:r>
              <a:rPr lang="lt-LT" sz="2800" b="1" dirty="0" err="1">
                <a:latin typeface="Calibri" pitchFamily="34" charset="0"/>
              </a:rPr>
              <a:t>kl</a:t>
            </a:r>
            <a:r>
              <a:rPr lang="lt-LT" sz="2800" b="1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1507" name="Turinio vietos rezervavimo ženklas 3" descr="DSCN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tačiakampis 4"/>
          <p:cNvSpPr/>
          <p:nvPr/>
        </p:nvSpPr>
        <p:spPr>
          <a:xfrm>
            <a:off x="6500813" y="6215063"/>
            <a:ext cx="264318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572250" y="6334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800" b="1">
                <a:latin typeface="Calibri" pitchFamily="34" charset="0"/>
              </a:rPr>
              <a:t>Eglė  4a kl.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smtClean="0"/>
          </a:p>
        </p:txBody>
      </p:sp>
      <p:pic>
        <p:nvPicPr>
          <p:cNvPr id="22531" name="Turinio vietos rezervavimo ženklas 3" descr="DSCN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tačiakampis 4"/>
          <p:cNvSpPr/>
          <p:nvPr/>
        </p:nvSpPr>
        <p:spPr>
          <a:xfrm>
            <a:off x="6500813" y="6215063"/>
            <a:ext cx="264318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t-LT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572250" y="6334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sz="2800" b="1">
                <a:latin typeface="Calibri" pitchFamily="34" charset="0"/>
              </a:rPr>
              <a:t>Patricija 4a kl.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Demonstracija ekrane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Office tema</vt:lpstr>
      <vt:lpstr>Piešinių-darbelių paroda „Linksmieji vaisiai ir daržovės“</vt:lpstr>
      <vt:lpstr>Skaidrė 2</vt:lpstr>
      <vt:lpstr>Skaidrė 3</vt:lpstr>
      <vt:lpstr>Skaidrė 4</vt:lpstr>
      <vt:lpstr>Skaidrė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Piešinių-darbelių paroda „Linksmieji vaisiai ir daržovės“</dc:title>
  <dc:creator>Win7</dc:creator>
  <cp:lastModifiedBy>Win7</cp:lastModifiedBy>
  <cp:revision>4</cp:revision>
  <dcterms:created xsi:type="dcterms:W3CDTF">2013-12-28T14:34:54Z</dcterms:created>
  <dcterms:modified xsi:type="dcterms:W3CDTF">2013-12-29T10:41:38Z</dcterms:modified>
</cp:coreProperties>
</file>